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67" r:id="rId2"/>
    <p:sldId id="268" r:id="rId3"/>
    <p:sldId id="269" r:id="rId4"/>
    <p:sldId id="270" r:id="rId5"/>
    <p:sldId id="271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79" d="100"/>
          <a:sy n="79" d="100"/>
        </p:scale>
        <p:origin x="299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916E4-6E4A-49E4-A08F-8C468917D9FA}" type="datetimeFigureOut">
              <a:rPr lang="en-GB" smtClean="0"/>
              <a:t>23/11/2023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5B1192-3BD3-4428-8910-62C2C99BE5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15538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916E4-6E4A-49E4-A08F-8C468917D9FA}" type="datetimeFigureOut">
              <a:rPr lang="en-GB" smtClean="0"/>
              <a:t>23/11/2023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5B1192-3BD3-4428-8910-62C2C99BE5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34170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916E4-6E4A-49E4-A08F-8C468917D9FA}" type="datetimeFigureOut">
              <a:rPr lang="en-GB" smtClean="0"/>
              <a:t>23/11/2023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5B1192-3BD3-4428-8910-62C2C99BE5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56141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916E4-6E4A-49E4-A08F-8C468917D9FA}" type="datetimeFigureOut">
              <a:rPr lang="en-GB" smtClean="0"/>
              <a:t>23/11/2023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5B1192-3BD3-4428-8910-62C2C99BE55A}" type="slidenum">
              <a:rPr lang="en-GB" smtClean="0"/>
              <a:t>‹#›</a:t>
            </a:fld>
            <a:endParaRPr lang="en-GB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648281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916E4-6E4A-49E4-A08F-8C468917D9FA}" type="datetimeFigureOut">
              <a:rPr lang="en-GB" smtClean="0"/>
              <a:t>23/11/2023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5B1192-3BD3-4428-8910-62C2C99BE5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78161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916E4-6E4A-49E4-A08F-8C468917D9FA}" type="datetimeFigureOut">
              <a:rPr lang="en-GB" smtClean="0"/>
              <a:t>23/11/2023</a:t>
            </a:fld>
            <a:endParaRPr lang="en-GB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5B1192-3BD3-4428-8910-62C2C99BE5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15370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916E4-6E4A-49E4-A08F-8C468917D9FA}" type="datetimeFigureOut">
              <a:rPr lang="en-GB" smtClean="0"/>
              <a:t>23/11/2023</a:t>
            </a:fld>
            <a:endParaRPr lang="en-GB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5B1192-3BD3-4428-8910-62C2C99BE5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12581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916E4-6E4A-49E4-A08F-8C468917D9FA}" type="datetimeFigureOut">
              <a:rPr lang="en-GB" smtClean="0"/>
              <a:t>23/11/2023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5B1192-3BD3-4428-8910-62C2C99BE5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816759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916E4-6E4A-49E4-A08F-8C468917D9FA}" type="datetimeFigureOut">
              <a:rPr lang="en-GB" smtClean="0"/>
              <a:t>23/11/2023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5B1192-3BD3-4428-8910-62C2C99BE5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9988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916E4-6E4A-49E4-A08F-8C468917D9FA}" type="datetimeFigureOut">
              <a:rPr lang="en-GB" smtClean="0"/>
              <a:t>23/11/2023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5B1192-3BD3-4428-8910-62C2C99BE5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32188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916E4-6E4A-49E4-A08F-8C468917D9FA}" type="datetimeFigureOut">
              <a:rPr lang="en-GB" smtClean="0"/>
              <a:t>23/11/2023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5B1192-3BD3-4428-8910-62C2C99BE5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34376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916E4-6E4A-49E4-A08F-8C468917D9FA}" type="datetimeFigureOut">
              <a:rPr lang="en-GB" smtClean="0"/>
              <a:t>23/11/2023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5B1192-3BD3-4428-8910-62C2C99BE5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4429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916E4-6E4A-49E4-A08F-8C468917D9FA}" type="datetimeFigureOut">
              <a:rPr lang="en-GB" smtClean="0"/>
              <a:t>23/11/2023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5B1192-3BD3-4428-8910-62C2C99BE5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85981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916E4-6E4A-49E4-A08F-8C468917D9FA}" type="datetimeFigureOut">
              <a:rPr lang="en-GB" smtClean="0"/>
              <a:t>23/11/2023</a:t>
            </a:fld>
            <a:endParaRPr lang="en-GB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5B1192-3BD3-4428-8910-62C2C99BE5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37852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916E4-6E4A-49E4-A08F-8C468917D9FA}" type="datetimeFigureOut">
              <a:rPr lang="en-GB" smtClean="0"/>
              <a:t>23/11/2023</a:t>
            </a:fld>
            <a:endParaRPr lang="en-GB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5B1192-3BD3-4428-8910-62C2C99BE5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91231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916E4-6E4A-49E4-A08F-8C468917D9FA}" type="datetimeFigureOut">
              <a:rPr lang="en-GB" smtClean="0"/>
              <a:t>23/11/2023</a:t>
            </a:fld>
            <a:endParaRPr lang="en-GB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5B1192-3BD3-4428-8910-62C2C99BE5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41423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916E4-6E4A-49E4-A08F-8C468917D9FA}" type="datetimeFigureOut">
              <a:rPr lang="en-GB" smtClean="0"/>
              <a:t>23/11/2023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5B1192-3BD3-4428-8910-62C2C99BE5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42726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FFC916E4-6E4A-49E4-A08F-8C468917D9FA}" type="datetimeFigureOut">
              <a:rPr lang="en-GB" smtClean="0"/>
              <a:t>23/11/2023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5B1192-3BD3-4428-8910-62C2C99BE5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793548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A8625E-D26B-6576-B6FB-6413C784D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577" y="76200"/>
            <a:ext cx="10358962" cy="1112520"/>
          </a:xfrm>
        </p:spPr>
        <p:txBody>
          <a:bodyPr/>
          <a:lstStyle/>
          <a:p>
            <a:pPr algn="ctr"/>
            <a:r>
              <a:rPr lang="en-US" sz="2800" dirty="0"/>
              <a:t>SPRINT WORK IN EXECUTION</a:t>
            </a:r>
            <a:br>
              <a:rPr lang="en-US" sz="2800" dirty="0"/>
            </a:br>
            <a:r>
              <a:rPr lang="en-US" sz="2800" dirty="0"/>
              <a:t>FIVE</a:t>
            </a:r>
            <a:endParaRPr lang="en-GB" sz="28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EF4CC31-E65A-1CC3-926C-E46E571A05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45689"/>
            <a:ext cx="12191999" cy="5712311"/>
          </a:xfrm>
        </p:spPr>
      </p:pic>
    </p:spTree>
    <p:extLst>
      <p:ext uri="{BB962C8B-B14F-4D97-AF65-F5344CB8AC3E}">
        <p14:creationId xmlns:p14="http://schemas.microsoft.com/office/powerpoint/2010/main" val="39693494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637D9-1E98-59B8-8F5B-1ADDC903E8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40" y="60064"/>
            <a:ext cx="10353584" cy="1096383"/>
          </a:xfrm>
        </p:spPr>
        <p:txBody>
          <a:bodyPr/>
          <a:lstStyle/>
          <a:p>
            <a:pPr algn="ctr"/>
            <a:r>
              <a:rPr lang="en-US" sz="2800" dirty="0"/>
              <a:t>SPRINT WORK IN EXECUTION </a:t>
            </a:r>
            <a:br>
              <a:rPr lang="en-US" sz="2800" dirty="0"/>
            </a:br>
            <a:r>
              <a:rPr lang="en-US" sz="2800" dirty="0"/>
              <a:t>SIX</a:t>
            </a:r>
            <a:endParaRPr lang="en-GB" sz="28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9D15F04-A64C-8408-3E3F-E10C653626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56447"/>
            <a:ext cx="12191999" cy="5749962"/>
          </a:xfrm>
        </p:spPr>
      </p:pic>
    </p:spTree>
    <p:extLst>
      <p:ext uri="{BB962C8B-B14F-4D97-AF65-F5344CB8AC3E}">
        <p14:creationId xmlns:p14="http://schemas.microsoft.com/office/powerpoint/2010/main" val="5872727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9EC41-E8B5-4E0B-D796-2D8D841AE2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0445675" cy="1156446"/>
          </a:xfrm>
        </p:spPr>
        <p:txBody>
          <a:bodyPr/>
          <a:lstStyle/>
          <a:p>
            <a:pPr algn="ctr"/>
            <a:r>
              <a:rPr lang="en-US" sz="2800" dirty="0"/>
              <a:t>COMPLETED SPRINT 1</a:t>
            </a:r>
            <a:endParaRPr lang="en-GB" sz="28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40C5915-C6CA-77BD-329C-1C364FCE61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56447"/>
            <a:ext cx="12140005" cy="5701552"/>
          </a:xfrm>
        </p:spPr>
      </p:pic>
    </p:spTree>
    <p:extLst>
      <p:ext uri="{BB962C8B-B14F-4D97-AF65-F5344CB8AC3E}">
        <p14:creationId xmlns:p14="http://schemas.microsoft.com/office/powerpoint/2010/main" val="9374126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33513-1656-11FF-B355-191A3AECE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062" y="0"/>
            <a:ext cx="10391234" cy="1134932"/>
          </a:xfrm>
        </p:spPr>
        <p:txBody>
          <a:bodyPr/>
          <a:lstStyle/>
          <a:p>
            <a:pPr algn="ctr"/>
            <a:r>
              <a:rPr lang="en-US" sz="2800" dirty="0"/>
              <a:t>REMAINING SPRINTS IN BACKLOG</a:t>
            </a:r>
            <a:endParaRPr lang="en-GB" sz="28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61F65E0-E5A3-EA78-D988-8629E3557E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62" y="1134931"/>
            <a:ext cx="12101700" cy="5766099"/>
          </a:xfrm>
        </p:spPr>
      </p:pic>
    </p:spTree>
    <p:extLst>
      <p:ext uri="{BB962C8B-B14F-4D97-AF65-F5344CB8AC3E}">
        <p14:creationId xmlns:p14="http://schemas.microsoft.com/office/powerpoint/2010/main" val="6797239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2CF731-04F0-C736-7BEA-CB68066BB0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41" y="43926"/>
            <a:ext cx="10391235" cy="1139415"/>
          </a:xfrm>
        </p:spPr>
        <p:txBody>
          <a:bodyPr/>
          <a:lstStyle/>
          <a:p>
            <a:pPr algn="ctr"/>
            <a:r>
              <a:rPr lang="en-US" sz="2800" dirty="0"/>
              <a:t>TIMELINE</a:t>
            </a:r>
            <a:br>
              <a:rPr lang="en-US" sz="2800" dirty="0"/>
            </a:br>
            <a:endParaRPr lang="en-GB" sz="28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8A6173E-C425-B5B0-5E66-A5462E0F3C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41" y="1145689"/>
            <a:ext cx="12047911" cy="5712311"/>
          </a:xfrm>
        </p:spPr>
      </p:pic>
    </p:spTree>
    <p:extLst>
      <p:ext uri="{BB962C8B-B14F-4D97-AF65-F5344CB8AC3E}">
        <p14:creationId xmlns:p14="http://schemas.microsoft.com/office/powerpoint/2010/main" val="288573234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21</Words>
  <Application>Microsoft Office PowerPoint</Application>
  <PresentationFormat>Widescreen</PresentationFormat>
  <Paragraphs>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Century Gothic</vt:lpstr>
      <vt:lpstr>Wingdings 3</vt:lpstr>
      <vt:lpstr>Ion</vt:lpstr>
      <vt:lpstr>SPRINT WORK IN EXECUTION FIVE</vt:lpstr>
      <vt:lpstr>SPRINT WORK IN EXECUTION  SIX</vt:lpstr>
      <vt:lpstr>COMPLETED SPRINT 1</vt:lpstr>
      <vt:lpstr>REMAINING SPRINTS IN BACKLOG</vt:lpstr>
      <vt:lpstr>TIMELINE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SPRINT WORK IN EXECUTION FIVE</dc:title>
  <dc:creator>Asmath Shaik</dc:creator>
  <cp:lastModifiedBy>Asmath Shaik</cp:lastModifiedBy>
  <cp:revision>2</cp:revision>
  <dcterms:created xsi:type="dcterms:W3CDTF">2023-10-11T22:28:20Z</dcterms:created>
  <dcterms:modified xsi:type="dcterms:W3CDTF">2023-11-23T22:07:13Z</dcterms:modified>
</cp:coreProperties>
</file>

<file path=docProps/thumbnail.jpeg>
</file>